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ko-Kore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76"/>
    <p:restoredTop sz="96327"/>
  </p:normalViewPr>
  <p:slideViewPr>
    <p:cSldViewPr snapToGrid="0">
      <p:cViewPr varScale="1">
        <p:scale>
          <a:sx n="175" d="100"/>
          <a:sy n="175" d="100"/>
        </p:scale>
        <p:origin x="12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71FD0E-8B44-0F7A-FD7B-0DEC6D88C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ED5A2F1-85FE-6C3F-06FE-4F81B8A98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D4C002E-6FE9-CDE5-AF9E-AD0FAECAF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B7C0-5D00-7049-B57C-CC8F45A79579}" type="datetimeFigureOut">
              <a:rPr kumimoji="1" lang="ko-Kore-KR" altLang="en-US" smtClean="0"/>
              <a:t>2023. 9. 22.</a:t>
            </a:fld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CF47053-F49B-A7DA-8EA4-3B7F30AA1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BB4-8F2E-FA4C-9546-287EE5D6091F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  <p:pic>
        <p:nvPicPr>
          <p:cNvPr id="7" name="그림 6" descr="폰트, 상징, 원, 그래픽이(가) 표시된 사진&#10;&#10;자동 생성된 설명">
            <a:extLst>
              <a:ext uri="{FF2B5EF4-FFF2-40B4-BE49-F238E27FC236}">
                <a16:creationId xmlns:a16="http://schemas.microsoft.com/office/drawing/2014/main" id="{4674D10A-C87E-DC71-DC49-E631EF5169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9617" y="6246288"/>
            <a:ext cx="1252765" cy="475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57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B791C5-89D3-D25A-4190-33A41DEF9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362C158-7B26-DA35-DD2D-961103619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3D9624-A173-77B5-060B-1912A7DCA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B7C0-5D00-7049-B57C-CC8F45A79579}" type="datetimeFigureOut">
              <a:rPr kumimoji="1" lang="ko-Kore-KR" altLang="en-US" smtClean="0"/>
              <a:t>2023. 9. 22.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EFB3DC5-399E-7FD4-3A2C-B40C57E39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A79F253-1B52-CF99-4B71-F9D8F2219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BB4-8F2E-FA4C-9546-287EE5D6091F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732904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976A0F1-E5A2-A74C-28F3-62345C5922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C8ADD7B-B5E1-D48D-86E0-A119C2D70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CD7228F-2497-318A-4EBA-1A2A02880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B7C0-5D00-7049-B57C-CC8F45A79579}" type="datetimeFigureOut">
              <a:rPr kumimoji="1" lang="ko-Kore-KR" altLang="en-US" smtClean="0"/>
              <a:t>2023. 9. 22.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5F625B5-ED64-3A3C-317F-2D2737812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689AEE8-5765-6BE6-5D83-1F4784887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BB4-8F2E-FA4C-9546-287EE5D6091F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415391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37A672-6F90-D49E-E578-D606CB332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1958859-A5F2-E351-262B-7F657CA05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C7C4F08-9694-27B5-3B6D-51ED19E77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B7C0-5D00-7049-B57C-CC8F45A79579}" type="datetimeFigureOut">
              <a:rPr kumimoji="1" lang="ko-Kore-KR" altLang="en-US" smtClean="0"/>
              <a:t>2023. 9. 22.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6E74CE4-6964-027D-120B-13286D150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pic>
        <p:nvPicPr>
          <p:cNvPr id="7" name="그림 6" descr="폰트, 상징, 원, 그래픽이(가) 표시된 사진&#10;&#10;자동 생성된 설명">
            <a:extLst>
              <a:ext uri="{FF2B5EF4-FFF2-40B4-BE49-F238E27FC236}">
                <a16:creationId xmlns:a16="http://schemas.microsoft.com/office/drawing/2014/main" id="{73CBDFA0-1306-97B5-E1C6-AB006DE874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7417" y="6301318"/>
            <a:ext cx="1252765" cy="475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563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31CBE1-E76E-34A3-9C6D-FF9B0B311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0A5F598-85EA-E7B9-B694-061603F35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A723F1D-9805-13FD-17A7-2C9E9EC0E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B7C0-5D00-7049-B57C-CC8F45A79579}" type="datetimeFigureOut">
              <a:rPr kumimoji="1" lang="ko-Kore-KR" altLang="en-US" smtClean="0"/>
              <a:t>2023. 9. 22.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F8E1F0-1CD7-B738-F277-21BAF80B7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B47354A-4319-BB5B-1647-E9B98D338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BB4-8F2E-FA4C-9546-287EE5D6091F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16965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4B0C48-50FE-90B0-9D7D-6C60E1322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384CEB3-AC59-F120-69DC-D51FAF9889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37669CF-E290-C6C1-1DA8-6683A236F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986A912-4094-BC55-7EB6-B6B0989E9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B7C0-5D00-7049-B57C-CC8F45A79579}" type="datetimeFigureOut">
              <a:rPr kumimoji="1" lang="ko-Kore-KR" altLang="en-US" smtClean="0"/>
              <a:t>2023. 9. 22.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BFC0F69-E324-F783-72D4-331F50BEE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FCB504B-1C24-98EC-26DF-AC8D296DD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BB4-8F2E-FA4C-9546-287EE5D6091F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504164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5C68DF-B2CE-04BF-74B0-0DC095CDD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87BC544-BF15-C4E7-309E-13DDE7652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9771038-E930-98D9-90A0-70C8A2169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DB6CF46-5706-49EA-7007-DF8E90BE7D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D4D839-4E05-E756-B41F-D2DC806FEE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3D9BC9C-CE41-F42A-241B-E842A84C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B7C0-5D00-7049-B57C-CC8F45A79579}" type="datetimeFigureOut">
              <a:rPr kumimoji="1" lang="ko-Kore-KR" altLang="en-US" smtClean="0"/>
              <a:t>2023. 9. 22.</a:t>
            </a:fld>
            <a:endParaRPr kumimoji="1" lang="ko-Kore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400A797-D84F-8E71-E9EC-D293FA538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BA05947-D0AB-8531-B87C-BF2920654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BB4-8F2E-FA4C-9546-287EE5D6091F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424317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3BF544-0CC1-B95E-B46F-6CE9C1221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DBEDE3C-014F-8243-E80F-650BB3EF8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B7C0-5D00-7049-B57C-CC8F45A79579}" type="datetimeFigureOut">
              <a:rPr kumimoji="1" lang="ko-Kore-KR" altLang="en-US" smtClean="0"/>
              <a:t>2023. 9. 22.</a:t>
            </a:fld>
            <a:endParaRPr kumimoji="1" lang="ko-Kore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699322E-C6ED-4ACA-BA66-0D4C3E748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0F3227F-09CE-91A4-102F-C16280303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BB4-8F2E-FA4C-9546-287EE5D6091F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054745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F0596E8-D1A9-D9EE-3317-E8E553461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B7C0-5D00-7049-B57C-CC8F45A79579}" type="datetimeFigureOut">
              <a:rPr kumimoji="1" lang="ko-Kore-KR" altLang="en-US" smtClean="0"/>
              <a:t>2023. 9. 22.</a:t>
            </a:fld>
            <a:endParaRPr kumimoji="1" lang="ko-Kore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79DE82F-65EC-5F60-6F4B-2EE65514F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pic>
        <p:nvPicPr>
          <p:cNvPr id="5" name="그림 4" descr="폰트, 상징, 원, 그래픽이(가) 표시된 사진&#10;&#10;자동 생성된 설명">
            <a:extLst>
              <a:ext uri="{FF2B5EF4-FFF2-40B4-BE49-F238E27FC236}">
                <a16:creationId xmlns:a16="http://schemas.microsoft.com/office/drawing/2014/main" id="{3DF0443F-2A0F-6E93-609C-2FCF47D840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7417" y="6356350"/>
            <a:ext cx="1252765" cy="475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36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EEC2BF0-1839-31FF-1A21-CB0B58816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11E8F4F-F727-8499-BBB2-18155AA9B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2E4D0A8-205C-7AED-7CEF-40F55F465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1F9466F-0824-75C6-343B-580C97B94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B7C0-5D00-7049-B57C-CC8F45A79579}" type="datetimeFigureOut">
              <a:rPr kumimoji="1" lang="ko-Kore-KR" altLang="en-US" smtClean="0"/>
              <a:t>2023. 9. 22.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782EE93-3F77-A611-1001-578F44EC3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9125366-9B29-3B73-3C69-00EBDF04A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BB4-8F2E-FA4C-9546-287EE5D6091F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275621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DD6374-00C3-44B7-08DD-966452059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671A395-5E37-5838-4B4D-98B6A9A83B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ore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531F1CB-B57D-F55D-23C6-E91024E80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5172490-0112-C96B-4921-CE0A08FC2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B7C0-5D00-7049-B57C-CC8F45A79579}" type="datetimeFigureOut">
              <a:rPr kumimoji="1" lang="ko-Kore-KR" altLang="en-US" smtClean="0"/>
              <a:t>2023. 9. 22.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C98E74E-4FA3-60D3-E795-19DECD41B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87521C0-ED74-0EE9-1DFE-F5BBFA8E1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BB4-8F2E-FA4C-9546-287EE5D6091F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4172984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E28F9EA-C67C-6810-3B78-EA55C195B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54D13B5-90E9-C632-5B24-BFDDC3C21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3EFD651-A0F2-7A96-920F-7A02D59F4A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6B7C0-5D00-7049-B57C-CC8F45A79579}" type="datetimeFigureOut">
              <a:rPr kumimoji="1" lang="ko-Kore-KR" altLang="en-US" smtClean="0"/>
              <a:t>2023. 9. 22.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F11D88-79A3-43BE-7550-2821F01672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3B55A28-1895-D84C-8139-F5BB5D02D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F6BB4-8F2E-FA4C-9546-287EE5D6091F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3136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ore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54AA2F-4D8C-0602-7F31-BED38CA10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4800" y="570820"/>
            <a:ext cx="9144000" cy="2387600"/>
          </a:xfrm>
        </p:spPr>
        <p:txBody>
          <a:bodyPr/>
          <a:lstStyle/>
          <a:p>
            <a:r>
              <a:rPr kumimoji="1" lang="ko-Kore-KR" altLang="en-US" b="1" dirty="0"/>
              <a:t>브랜드</a:t>
            </a:r>
            <a:r>
              <a:rPr kumimoji="1" lang="ko-KR" altLang="en-US" b="1" dirty="0"/>
              <a:t> 이름</a:t>
            </a:r>
            <a:endParaRPr kumimoji="1" lang="ko-Kore-KR" altLang="en-US" b="1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E5A2416-3514-A17F-B3CD-4D9BAEC6D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4800" y="3050495"/>
            <a:ext cx="9144000" cy="1655762"/>
          </a:xfrm>
        </p:spPr>
        <p:txBody>
          <a:bodyPr/>
          <a:lstStyle/>
          <a:p>
            <a:r>
              <a:rPr kumimoji="1" lang="ko-KR" altLang="en-US" dirty="0"/>
              <a:t>주요 타겟 </a:t>
            </a:r>
            <a:r>
              <a:rPr kumimoji="1" lang="en-US" altLang="ko-KR" dirty="0"/>
              <a:t>:</a:t>
            </a:r>
            <a:r>
              <a:rPr kumimoji="1" lang="ko-KR" altLang="en-US" dirty="0"/>
              <a:t> </a:t>
            </a:r>
            <a:r>
              <a:rPr kumimoji="1" lang="en-US" altLang="ko-KR" dirty="0"/>
              <a:t>20</a:t>
            </a:r>
            <a:r>
              <a:rPr kumimoji="1" lang="ko-KR" altLang="en-US" dirty="0"/>
              <a:t>대 후반</a:t>
            </a:r>
            <a:r>
              <a:rPr kumimoji="1" lang="en-US" altLang="ko-KR" dirty="0"/>
              <a:t>~</a:t>
            </a:r>
            <a:r>
              <a:rPr kumimoji="1" lang="ko-KR" altLang="en-US" dirty="0"/>
              <a:t> </a:t>
            </a:r>
            <a:r>
              <a:rPr kumimoji="1" lang="en-US" altLang="ko-KR" dirty="0"/>
              <a:t>30</a:t>
            </a:r>
            <a:r>
              <a:rPr kumimoji="1" lang="ko-KR" altLang="en-US" dirty="0"/>
              <a:t>대 여성 </a:t>
            </a:r>
            <a:endParaRPr kumimoji="1" lang="en-US" altLang="ko-KR" dirty="0"/>
          </a:p>
          <a:p>
            <a:r>
              <a:rPr kumimoji="1" lang="ko-KR" altLang="en-US" dirty="0"/>
              <a:t>스타일 </a:t>
            </a:r>
            <a:r>
              <a:rPr kumimoji="1" lang="en-US" altLang="ko-KR" dirty="0"/>
              <a:t>:</a:t>
            </a:r>
            <a:r>
              <a:rPr kumimoji="1" lang="ko-KR" altLang="en-US" dirty="0"/>
              <a:t> 디자이너 스타일의 도시적이면서 여성스러운 비즈니스 캐주얼</a:t>
            </a:r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1065821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57E0A5-8D62-5146-59AE-3BFFA03DE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113" y="377375"/>
            <a:ext cx="10515600" cy="672842"/>
          </a:xfrm>
        </p:spPr>
        <p:txBody>
          <a:bodyPr>
            <a:normAutofit fontScale="90000"/>
          </a:bodyPr>
          <a:lstStyle/>
          <a:p>
            <a:r>
              <a:rPr kumimoji="1" lang="ko-Kore-KR" altLang="en-US" dirty="0"/>
              <a:t>주요</a:t>
            </a:r>
            <a:r>
              <a:rPr kumimoji="1" lang="ko-KR" altLang="en-US" dirty="0"/>
              <a:t> 촬영 컨셉트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BC8D24D-F54A-D5F3-D4F6-4FA41A526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392" y="6225038"/>
            <a:ext cx="10987216" cy="313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ko-Kore-KR" sz="1600" dirty="0"/>
              <a:t>Modern Mix City Feminine + Minimal Interior (</a:t>
            </a:r>
            <a:r>
              <a:rPr kumimoji="1" lang="ko-KR" altLang="en-US" sz="1600" dirty="0"/>
              <a:t>갤러리</a:t>
            </a:r>
            <a:r>
              <a:rPr kumimoji="1" lang="en-US" altLang="ko-KR" sz="1600" dirty="0"/>
              <a:t>/</a:t>
            </a:r>
            <a:r>
              <a:rPr kumimoji="1" lang="ko-KR" altLang="en-US" sz="1600" dirty="0"/>
              <a:t>오피스</a:t>
            </a:r>
            <a:r>
              <a:rPr kumimoji="1" lang="en-US" altLang="ko-KR" sz="1600" dirty="0"/>
              <a:t>)</a:t>
            </a:r>
            <a:r>
              <a:rPr kumimoji="1" lang="ko-KR" altLang="en-US" sz="1600" dirty="0"/>
              <a:t> </a:t>
            </a:r>
            <a:r>
              <a:rPr kumimoji="1" lang="en-US" altLang="ko-KR" sz="1600" dirty="0"/>
              <a:t>Background</a:t>
            </a:r>
            <a:r>
              <a:rPr kumimoji="1" lang="ko-KR" altLang="en-US" sz="1600" dirty="0"/>
              <a:t> </a:t>
            </a:r>
            <a:r>
              <a:rPr kumimoji="1" lang="en-US" altLang="ko-KR" sz="1600" dirty="0"/>
              <a:t>:</a:t>
            </a:r>
            <a:r>
              <a:rPr kumimoji="1" lang="ko-KR" altLang="en-US" sz="1600" dirty="0"/>
              <a:t> 본사사무실 또는 </a:t>
            </a:r>
            <a:r>
              <a:rPr kumimoji="1" lang="ko-KR" altLang="en-US" sz="1600" dirty="0" err="1"/>
              <a:t>렌탈</a:t>
            </a:r>
            <a:r>
              <a:rPr kumimoji="1" lang="ko-KR" altLang="en-US" sz="1600" dirty="0"/>
              <a:t> 스튜디오</a:t>
            </a:r>
            <a:endParaRPr kumimoji="1" lang="ko-Kore-KR" altLang="en-US" sz="1600" dirty="0"/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A75B96BC-BB1E-F5BD-2B93-A0120A415A64}"/>
              </a:ext>
            </a:extLst>
          </p:cNvPr>
          <p:cNvGrpSpPr/>
          <p:nvPr/>
        </p:nvGrpSpPr>
        <p:grpSpPr>
          <a:xfrm>
            <a:off x="-71561" y="1302627"/>
            <a:ext cx="12408704" cy="4670001"/>
            <a:chOff x="-71561" y="1302628"/>
            <a:chExt cx="12128808" cy="4420924"/>
          </a:xfrm>
        </p:grpSpPr>
        <p:pic>
          <p:nvPicPr>
            <p:cNvPr id="1026" name="Picture 2" descr="Image may contain Clothing Apparel Coat Overcoat Trench Coat Human and Person">
              <a:extLst>
                <a:ext uri="{FF2B5EF4-FFF2-40B4-BE49-F238E27FC236}">
                  <a16:creationId xmlns:a16="http://schemas.microsoft.com/office/drawing/2014/main" id="{8A4AA309-0DB4-A504-87CC-D658C0146D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71561" y="1302628"/>
              <a:ext cx="2947283" cy="44209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27B66FB5-FC30-A46B-A7C1-6BE57D5CD3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924" y="1302628"/>
              <a:ext cx="2947283" cy="44209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>
              <a:extLst>
                <a:ext uri="{FF2B5EF4-FFF2-40B4-BE49-F238E27FC236}">
                  <a16:creationId xmlns:a16="http://schemas.microsoft.com/office/drawing/2014/main" id="{E3833CEF-2F50-3E7D-D68D-98033DF4BE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47409" y="1302628"/>
              <a:ext cx="2947283" cy="44209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>
              <a:extLst>
                <a:ext uri="{FF2B5EF4-FFF2-40B4-BE49-F238E27FC236}">
                  <a16:creationId xmlns:a16="http://schemas.microsoft.com/office/drawing/2014/main" id="{A3108999-BEA9-313F-9642-E06FABF164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06894" y="1302628"/>
              <a:ext cx="2950353" cy="44209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68936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57E0A5-8D62-5146-59AE-3BFFA03DE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113" y="377375"/>
            <a:ext cx="10515600" cy="672842"/>
          </a:xfrm>
        </p:spPr>
        <p:txBody>
          <a:bodyPr>
            <a:normAutofit fontScale="90000"/>
          </a:bodyPr>
          <a:lstStyle/>
          <a:p>
            <a:r>
              <a:rPr kumimoji="1" lang="ko-KR" altLang="en-US" dirty="0"/>
              <a:t>톤 및 분위기</a:t>
            </a:r>
            <a:endParaRPr kumimoji="1" lang="ko-Kore-KR" altLang="en-US" sz="2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BC8D24D-F54A-D5F3-D4F6-4FA41A526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392" y="6225038"/>
            <a:ext cx="10987216" cy="313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ko-KR" altLang="en-US" sz="1600" dirty="0"/>
              <a:t>자연스럽고 부드러운 실내 조명</a:t>
            </a:r>
            <a:r>
              <a:rPr kumimoji="1" lang="en-US" altLang="ko-KR" sz="1600" dirty="0"/>
              <a:t>,</a:t>
            </a:r>
            <a:r>
              <a:rPr kumimoji="1" lang="ko-KR" altLang="en-US" sz="1600" dirty="0"/>
              <a:t> 가을에 어울리는 따뜻한 느낌</a:t>
            </a:r>
            <a:r>
              <a:rPr kumimoji="1" lang="en-US" altLang="ko-KR" sz="1600" dirty="0"/>
              <a:t>.</a:t>
            </a:r>
            <a:r>
              <a:rPr kumimoji="1" lang="ko-KR" altLang="en-US" sz="1600" dirty="0"/>
              <a:t> 단</a:t>
            </a:r>
            <a:r>
              <a:rPr kumimoji="1" lang="en-US" altLang="ko-KR" sz="1600" dirty="0"/>
              <a:t>,</a:t>
            </a:r>
            <a:r>
              <a:rPr kumimoji="1" lang="ko-KR" altLang="en-US" sz="1600" dirty="0"/>
              <a:t> 일부러 세피아 톤이 도는 것은 원하지 않음</a:t>
            </a:r>
            <a:r>
              <a:rPr kumimoji="1" lang="en-US" altLang="ko-KR" sz="1600" dirty="0"/>
              <a:t>.</a:t>
            </a:r>
            <a:endParaRPr kumimoji="1" lang="ko-Kore-KR" altLang="en-US" sz="16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2B950D2E-F2A6-1D90-9D84-C6FA3BAE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457" y="1406056"/>
            <a:ext cx="3364920" cy="446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766EBC99-74F9-49A5-C7E0-657BC14A2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06422" y="1406055"/>
            <a:ext cx="3346324" cy="446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>
            <a:extLst>
              <a:ext uri="{FF2B5EF4-FFF2-40B4-BE49-F238E27FC236}">
                <a16:creationId xmlns:a16="http://schemas.microsoft.com/office/drawing/2014/main" id="{19D5A998-C99E-7E2B-AE9D-97792D0ADF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75791" y="1406055"/>
            <a:ext cx="3439306" cy="446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945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57E0A5-8D62-5146-59AE-3BFFA03DE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113" y="377375"/>
            <a:ext cx="10515600" cy="672842"/>
          </a:xfrm>
        </p:spPr>
        <p:txBody>
          <a:bodyPr>
            <a:normAutofit fontScale="90000"/>
          </a:bodyPr>
          <a:lstStyle/>
          <a:p>
            <a:r>
              <a:rPr kumimoji="1" lang="ko-KR" altLang="en-US" dirty="0"/>
              <a:t>모델 </a:t>
            </a:r>
            <a:r>
              <a:rPr kumimoji="1" lang="en-US" altLang="ko-KR" sz="2000" dirty="0"/>
              <a:t>(</a:t>
            </a:r>
            <a:r>
              <a:rPr kumimoji="1" lang="ko-KR" altLang="en-US" sz="2000" dirty="0"/>
              <a:t>직접 섭외하는 모델이 있으면 인스타 주소만 </a:t>
            </a:r>
            <a:r>
              <a:rPr kumimoji="1" lang="ko-KR" altLang="en-US" sz="2000" dirty="0" err="1"/>
              <a:t>적어주셔도</a:t>
            </a:r>
            <a:r>
              <a:rPr kumimoji="1" lang="ko-KR" altLang="en-US" sz="2000" dirty="0"/>
              <a:t> 됩니다</a:t>
            </a:r>
            <a:r>
              <a:rPr kumimoji="1" lang="en-US" altLang="ko-KR" sz="2000" dirty="0"/>
              <a:t>)</a:t>
            </a:r>
            <a:endParaRPr kumimoji="1" lang="ko-Kore-KR" altLang="en-US" sz="2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BC8D24D-F54A-D5F3-D4F6-4FA41A526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392" y="6225038"/>
            <a:ext cx="10987216" cy="313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ko-KR" altLang="en-US" sz="1600" dirty="0" err="1"/>
              <a:t>시크한</a:t>
            </a:r>
            <a:r>
              <a:rPr kumimoji="1" lang="ko-KR" altLang="en-US" sz="1600" dirty="0"/>
              <a:t> </a:t>
            </a:r>
            <a:r>
              <a:rPr kumimoji="1" lang="ko-KR" altLang="en-US" sz="1600" dirty="0" err="1"/>
              <a:t>유러피안</a:t>
            </a:r>
            <a:r>
              <a:rPr kumimoji="1" lang="ko-KR" altLang="en-US" sz="1600" dirty="0"/>
              <a:t> 느낌</a:t>
            </a:r>
            <a:r>
              <a:rPr kumimoji="1" lang="en-US" altLang="ko-KR" sz="1600" dirty="0"/>
              <a:t>.</a:t>
            </a:r>
            <a:r>
              <a:rPr kumimoji="1" lang="ko-KR" altLang="en-US" sz="1600" dirty="0"/>
              <a:t> 너무 어리지 않은 페이스</a:t>
            </a:r>
            <a:r>
              <a:rPr kumimoji="1" lang="en-US" altLang="ko-KR" sz="1600" dirty="0"/>
              <a:t>.</a:t>
            </a:r>
            <a:r>
              <a:rPr kumimoji="1" lang="ko-KR" altLang="en-US" sz="1600" dirty="0"/>
              <a:t> </a:t>
            </a:r>
            <a:r>
              <a:rPr kumimoji="1" lang="ko-KR" altLang="en-US" sz="1600" dirty="0" err="1"/>
              <a:t>깡마른것보다</a:t>
            </a:r>
            <a:r>
              <a:rPr kumimoji="1" lang="ko-KR" altLang="en-US" sz="1600" dirty="0"/>
              <a:t> 수트나 니트를 잘 소화하는 체형이 중요</a:t>
            </a:r>
            <a:endParaRPr kumimoji="1" lang="ko-Kore-KR" altLang="en-US" sz="16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4896F529-6954-8B27-8625-1F89F2681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8086" y="1560445"/>
            <a:ext cx="2491409" cy="373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F8E83642-0864-E6EF-D675-9FD1CB19E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69495" y="1560444"/>
            <a:ext cx="2491409" cy="373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354C9E80-48AC-44E5-20D8-9C932B3A3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9341" y="1560443"/>
            <a:ext cx="2491409" cy="373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0370AC04-709F-852C-EEF2-81BFEB999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0750" y="1560443"/>
            <a:ext cx="2660963" cy="373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9255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57E0A5-8D62-5146-59AE-3BFFA03DE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113" y="377375"/>
            <a:ext cx="10515600" cy="672842"/>
          </a:xfrm>
        </p:spPr>
        <p:txBody>
          <a:bodyPr>
            <a:normAutofit fontScale="90000"/>
          </a:bodyPr>
          <a:lstStyle/>
          <a:p>
            <a:r>
              <a:rPr kumimoji="1" lang="ko-KR" altLang="en-US" dirty="0"/>
              <a:t>헤어 </a:t>
            </a:r>
            <a:r>
              <a:rPr kumimoji="1" lang="en-US" altLang="ko-KR" dirty="0"/>
              <a:t>&amp;</a:t>
            </a:r>
            <a:r>
              <a:rPr kumimoji="1" lang="ko-KR" altLang="en-US" dirty="0"/>
              <a:t> 메이크업</a:t>
            </a:r>
            <a:endParaRPr kumimoji="1" lang="ko-Kore-KR" altLang="en-US" sz="2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BC8D24D-F54A-D5F3-D4F6-4FA41A526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059" y="6066011"/>
            <a:ext cx="4065024" cy="313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ko-KR" altLang="en-US" sz="1600" dirty="0"/>
              <a:t>부드러운 잔머리를 살린 롱 헤어</a:t>
            </a:r>
            <a:endParaRPr kumimoji="1" lang="ko-Kore-KR" altLang="en-US" sz="1600" dirty="0"/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DC7D0ED8-21F8-EB4F-7020-D7EB528666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70059" y="1448683"/>
            <a:ext cx="3857487" cy="444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>
            <a:extLst>
              <a:ext uri="{FF2B5EF4-FFF2-40B4-BE49-F238E27FC236}">
                <a16:creationId xmlns:a16="http://schemas.microsoft.com/office/drawing/2014/main" id="{2DA9D829-CEFC-8946-EBE5-2D7A1541F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6644" y="1357009"/>
            <a:ext cx="3965794" cy="4626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AC083F99-E2CB-D59E-23DE-285C8F9309F1}"/>
              </a:ext>
            </a:extLst>
          </p:cNvPr>
          <p:cNvSpPr txBox="1">
            <a:spLocks/>
          </p:cNvSpPr>
          <p:nvPr/>
        </p:nvSpPr>
        <p:spPr>
          <a:xfrm>
            <a:off x="5124406" y="6066011"/>
            <a:ext cx="5959711" cy="313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kumimoji="1" lang="ko-KR" altLang="en-US" sz="1600" dirty="0"/>
              <a:t>눈썹과 광채를 살리고 연한 음영 컬러가 들어간 메이크업</a:t>
            </a:r>
            <a:endParaRPr kumimoji="1" lang="ko-Kore-KR" altLang="en-US" sz="1600" dirty="0"/>
          </a:p>
        </p:txBody>
      </p:sp>
      <p:pic>
        <p:nvPicPr>
          <p:cNvPr id="13318" name="Picture 6">
            <a:extLst>
              <a:ext uri="{FF2B5EF4-FFF2-40B4-BE49-F238E27FC236}">
                <a16:creationId xmlns:a16="http://schemas.microsoft.com/office/drawing/2014/main" id="{AB1D26CC-4E95-22C4-8229-1C88516DA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80636" y="1432781"/>
            <a:ext cx="2975854" cy="445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699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57E0A5-8D62-5146-59AE-3BFFA03DE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113" y="377375"/>
            <a:ext cx="10515600" cy="672842"/>
          </a:xfrm>
        </p:spPr>
        <p:txBody>
          <a:bodyPr>
            <a:normAutofit fontScale="90000"/>
          </a:bodyPr>
          <a:lstStyle/>
          <a:p>
            <a:r>
              <a:rPr kumimoji="1" lang="ko-KR" altLang="en-US" dirty="0"/>
              <a:t>스타일</a:t>
            </a:r>
            <a:r>
              <a:rPr kumimoji="1" lang="en-US" altLang="ko-KR" sz="2000" dirty="0"/>
              <a:t> (</a:t>
            </a:r>
            <a:r>
              <a:rPr kumimoji="1" lang="ko-KR" altLang="en-US" sz="2000" dirty="0"/>
              <a:t>준비된 </a:t>
            </a:r>
            <a:r>
              <a:rPr kumimoji="1" lang="ko-KR" altLang="en-US" sz="2000" dirty="0" err="1"/>
              <a:t>착장</a:t>
            </a:r>
            <a:r>
              <a:rPr kumimoji="1" lang="ko-KR" altLang="en-US" sz="2000" dirty="0"/>
              <a:t> 샘플이 있으면 핸드폰으로 거칠게 찍어 보여주셔도 됩니다</a:t>
            </a:r>
            <a:r>
              <a:rPr kumimoji="1" lang="en-US" altLang="ko-KR" sz="2000" dirty="0"/>
              <a:t>)</a:t>
            </a:r>
            <a:endParaRPr kumimoji="1" lang="ko-Kore-KR" altLang="en-US" sz="2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BC8D24D-F54A-D5F3-D4F6-4FA41A526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392" y="6225038"/>
            <a:ext cx="10987216" cy="313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ko-KR" altLang="en-US" sz="1600" dirty="0" err="1"/>
              <a:t>올드머니</a:t>
            </a:r>
            <a:r>
              <a:rPr kumimoji="1" lang="ko-KR" altLang="en-US" sz="1600" dirty="0"/>
              <a:t> 룩 스타일</a:t>
            </a:r>
            <a:r>
              <a:rPr kumimoji="1" lang="en-US" altLang="ko-KR" sz="1600" dirty="0"/>
              <a:t>.</a:t>
            </a:r>
            <a:r>
              <a:rPr kumimoji="1" lang="ko-KR" altLang="en-US" sz="1600" dirty="0"/>
              <a:t> 주로 팬츠와 셔츠</a:t>
            </a:r>
            <a:r>
              <a:rPr kumimoji="1" lang="en-US" altLang="ko-KR" sz="1600" dirty="0"/>
              <a:t>,</a:t>
            </a:r>
            <a:r>
              <a:rPr kumimoji="1" lang="ko-KR" altLang="en-US" sz="1600" dirty="0"/>
              <a:t> </a:t>
            </a:r>
            <a:r>
              <a:rPr kumimoji="1" lang="ko-KR" altLang="en-US" sz="1600" dirty="0" err="1"/>
              <a:t>니트셋업</a:t>
            </a:r>
            <a:r>
              <a:rPr kumimoji="1" lang="ko-KR" altLang="en-US" sz="1600" dirty="0"/>
              <a:t> 위주</a:t>
            </a:r>
            <a:endParaRPr kumimoji="1" lang="ko-Kore-KR" altLang="en-US" sz="1600" dirty="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DF1AB873-A29A-3E4D-5FFD-475C897B1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6113" y="1574264"/>
            <a:ext cx="3095045" cy="4126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>
            <a:extLst>
              <a:ext uri="{FF2B5EF4-FFF2-40B4-BE49-F238E27FC236}">
                <a16:creationId xmlns:a16="http://schemas.microsoft.com/office/drawing/2014/main" id="{258DF01B-49E7-BBE3-5CAE-3D579A426A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89400" y="1574264"/>
            <a:ext cx="2687149" cy="4126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>
            <a:extLst>
              <a:ext uri="{FF2B5EF4-FFF2-40B4-BE49-F238E27FC236}">
                <a16:creationId xmlns:a16="http://schemas.microsoft.com/office/drawing/2014/main" id="{CC39F056-28B7-FE6D-37D7-6F88CB9F2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13949" y="1574263"/>
            <a:ext cx="3094090" cy="4126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5429DEA0-553B-EB17-2F8E-D50CE92B7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3913" y="1574263"/>
            <a:ext cx="3094090" cy="4126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162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57E0A5-8D62-5146-59AE-3BFFA03DE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113" y="377375"/>
            <a:ext cx="10515600" cy="672842"/>
          </a:xfrm>
        </p:spPr>
        <p:txBody>
          <a:bodyPr>
            <a:normAutofit fontScale="90000"/>
          </a:bodyPr>
          <a:lstStyle/>
          <a:p>
            <a:r>
              <a:rPr kumimoji="1" lang="ko-KR" altLang="en-US" dirty="0"/>
              <a:t>포즈 및 앵글 시안 </a:t>
            </a:r>
            <a:endParaRPr kumimoji="1" lang="ko-Kore-KR" altLang="en-US" sz="2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BC8D24D-F54A-D5F3-D4F6-4FA41A526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6627" y="4986338"/>
            <a:ext cx="6879773" cy="313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ko-KR" altLang="en-US" sz="1600" dirty="0"/>
              <a:t>서서 나오는 자연스러운 포즈 위주</a:t>
            </a:r>
            <a:r>
              <a:rPr kumimoji="1" lang="en-US" altLang="ko-KR" sz="1600" dirty="0"/>
              <a:t>.</a:t>
            </a:r>
            <a:r>
              <a:rPr kumimoji="1" lang="ko-KR" altLang="en-US" sz="1600" dirty="0"/>
              <a:t> 너무 크거나 와일드한 포즈 제외</a:t>
            </a:r>
            <a:r>
              <a:rPr kumimoji="1" lang="en-US" altLang="ko-KR" sz="1600" dirty="0"/>
              <a:t>.</a:t>
            </a:r>
            <a:endParaRPr kumimoji="1" lang="ko-Kore-KR" altLang="en-US" sz="1600" dirty="0"/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4DCE5267-089A-27F1-A860-023DF5CE1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7289" y="1168842"/>
            <a:ext cx="1913614" cy="2870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>
            <a:extLst>
              <a:ext uri="{FF2B5EF4-FFF2-40B4-BE49-F238E27FC236}">
                <a16:creationId xmlns:a16="http://schemas.microsoft.com/office/drawing/2014/main" id="{C425A6A5-05C9-BF72-F1A6-21CBD59EC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5600" y="1168842"/>
            <a:ext cx="1913614" cy="2870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>
            <a:extLst>
              <a:ext uri="{FF2B5EF4-FFF2-40B4-BE49-F238E27FC236}">
                <a16:creationId xmlns:a16="http://schemas.microsoft.com/office/drawing/2014/main" id="{664F0E56-9395-E326-7032-63729ADA3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03911" y="1167736"/>
            <a:ext cx="2152981" cy="2871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>
            <a:extLst>
              <a:ext uri="{FF2B5EF4-FFF2-40B4-BE49-F238E27FC236}">
                <a16:creationId xmlns:a16="http://schemas.microsoft.com/office/drawing/2014/main" id="{09EB6DD3-B6BB-888B-7721-957E8B6CC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51589" y="1167736"/>
            <a:ext cx="1914351" cy="2871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>
            <a:extLst>
              <a:ext uri="{FF2B5EF4-FFF2-40B4-BE49-F238E27FC236}">
                <a16:creationId xmlns:a16="http://schemas.microsoft.com/office/drawing/2014/main" id="{D13281D9-CA5D-FD5B-EA04-6B68D23E4D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59900" y="1167736"/>
            <a:ext cx="1913614" cy="2870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8" name="Picture 12">
            <a:extLst>
              <a:ext uri="{FF2B5EF4-FFF2-40B4-BE49-F238E27FC236}">
                <a16:creationId xmlns:a16="http://schemas.microsoft.com/office/drawing/2014/main" id="{5564F907-78A0-DF5A-9D5A-FF16E14C3F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7289" y="4214191"/>
            <a:ext cx="1965380" cy="2425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0" name="Picture 14">
            <a:extLst>
              <a:ext uri="{FF2B5EF4-FFF2-40B4-BE49-F238E27FC236}">
                <a16:creationId xmlns:a16="http://schemas.microsoft.com/office/drawing/2014/main" id="{98251BAE-3A80-D36E-488F-9D26663629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90297" y="4214192"/>
            <a:ext cx="1621460" cy="2432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1746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57E0A5-8D62-5146-59AE-3BFFA03DE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113" y="377375"/>
            <a:ext cx="10515600" cy="672842"/>
          </a:xfrm>
        </p:spPr>
        <p:txBody>
          <a:bodyPr>
            <a:normAutofit fontScale="90000"/>
          </a:bodyPr>
          <a:lstStyle/>
          <a:p>
            <a:r>
              <a:rPr kumimoji="1" lang="ko-KR" altLang="en-US" dirty="0"/>
              <a:t>포즈 및 앵글 시안 </a:t>
            </a:r>
            <a:endParaRPr kumimoji="1" lang="ko-Kore-KR" altLang="en-US" sz="2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BC8D24D-F54A-D5F3-D4F6-4FA41A526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77" y="5327668"/>
            <a:ext cx="10987216" cy="313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ko-KR" altLang="en-US" sz="1600" dirty="0"/>
              <a:t>기본적으로 전신을 찍되</a:t>
            </a:r>
            <a:r>
              <a:rPr kumimoji="1" lang="en-US" altLang="ko-KR" sz="1600" dirty="0"/>
              <a:t>,</a:t>
            </a:r>
            <a:r>
              <a:rPr kumimoji="1" lang="ko-KR" altLang="en-US" sz="1600" dirty="0"/>
              <a:t> 디테일이 특징적인 곳은 뒷모습</a:t>
            </a:r>
            <a:r>
              <a:rPr kumimoji="1" lang="en-US" altLang="ko-KR" sz="1600" dirty="0"/>
              <a:t>,</a:t>
            </a:r>
            <a:r>
              <a:rPr kumimoji="1" lang="ko-KR" altLang="en-US" sz="1600" dirty="0"/>
              <a:t> 옆모습</a:t>
            </a:r>
            <a:r>
              <a:rPr kumimoji="1" lang="en-US" altLang="ko-KR" sz="1600" dirty="0"/>
              <a:t>,</a:t>
            </a:r>
            <a:r>
              <a:rPr kumimoji="1" lang="ko-KR" altLang="en-US" sz="1600" dirty="0"/>
              <a:t> 클로즈업 등으로 강조를 했으면 좋겠습니다</a:t>
            </a:r>
            <a:r>
              <a:rPr kumimoji="1" lang="en-US" altLang="ko-KR" sz="1600" dirty="0"/>
              <a:t>.</a:t>
            </a:r>
            <a:r>
              <a:rPr kumimoji="1" lang="ko-KR" altLang="en-US" sz="1600" dirty="0"/>
              <a:t> </a:t>
            </a:r>
            <a:endParaRPr kumimoji="1" lang="ko-Kore-KR" altLang="en-US" sz="1600" dirty="0"/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28743B2D-1B9E-08F6-264F-4A1AB9FEE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91476" y="2039664"/>
            <a:ext cx="2035533" cy="305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>
            <a:extLst>
              <a:ext uri="{FF2B5EF4-FFF2-40B4-BE49-F238E27FC236}">
                <a16:creationId xmlns:a16="http://schemas.microsoft.com/office/drawing/2014/main" id="{A82CEA52-DF66-E990-8E78-74483A094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47606" y="2039663"/>
            <a:ext cx="2289975" cy="305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4" name="Picture 10">
            <a:extLst>
              <a:ext uri="{FF2B5EF4-FFF2-40B4-BE49-F238E27FC236}">
                <a16:creationId xmlns:a16="http://schemas.microsoft.com/office/drawing/2014/main" id="{BD399EF0-27DE-3621-192C-BCB84FA4E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17345" y="2039664"/>
            <a:ext cx="2330261" cy="3053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6" name="Picture 12">
            <a:extLst>
              <a:ext uri="{FF2B5EF4-FFF2-40B4-BE49-F238E27FC236}">
                <a16:creationId xmlns:a16="http://schemas.microsoft.com/office/drawing/2014/main" id="{26074CFF-C457-5EE9-4C77-121FFB1B9F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00531" y="2039663"/>
            <a:ext cx="2174062" cy="3053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8" name="Picture 14">
            <a:extLst>
              <a:ext uri="{FF2B5EF4-FFF2-40B4-BE49-F238E27FC236}">
                <a16:creationId xmlns:a16="http://schemas.microsoft.com/office/drawing/2014/main" id="{09BB9C67-B4DD-A2CF-6610-2544DF085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5607" y="2039663"/>
            <a:ext cx="2035533" cy="3053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307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166</Words>
  <Application>Microsoft Macintosh PowerPoint</Application>
  <PresentationFormat>와이드스크린</PresentationFormat>
  <Paragraphs>18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테마</vt:lpstr>
      <vt:lpstr>브랜드 이름</vt:lpstr>
      <vt:lpstr>주요 촬영 컨셉트</vt:lpstr>
      <vt:lpstr>톤 및 분위기</vt:lpstr>
      <vt:lpstr>모델 (직접 섭외하는 모델이 있으면 인스타 주소만 적어주셔도 됩니다)</vt:lpstr>
      <vt:lpstr>헤어 &amp; 메이크업</vt:lpstr>
      <vt:lpstr>스타일 (준비된 착장 샘플이 있으면 핸드폰으로 거칠게 찍어 보여주셔도 됩니다)</vt:lpstr>
      <vt:lpstr>포즈 및 앵글 시안 </vt:lpstr>
      <vt:lpstr>포즈 및 앵글 시안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브랜드 이름</dc:title>
  <dc:creator>6667</dc:creator>
  <cp:lastModifiedBy>6667</cp:lastModifiedBy>
  <cp:revision>5</cp:revision>
  <dcterms:created xsi:type="dcterms:W3CDTF">2023-09-19T06:35:00Z</dcterms:created>
  <dcterms:modified xsi:type="dcterms:W3CDTF">2023-09-22T07:38:14Z</dcterms:modified>
</cp:coreProperties>
</file>